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42" d="100"/>
          <a:sy n="42" d="100"/>
        </p:scale>
        <p:origin x="3174" y="17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4pPr>
      <a:lvl5pPr marL="21145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345034" y="1458098"/>
            <a:ext cx="5411788" cy="1556952"/>
          </a:xfrm>
        </p:spPr>
        <p:txBody>
          <a:bodyPr/>
          <a:lstStyle/>
          <a:p>
            <a:r>
              <a:rPr lang="ru-RU" dirty="0" smtClean="0"/>
              <a:t>Игра </a:t>
            </a:r>
            <a:r>
              <a:rPr lang="en-US" dirty="0" smtClean="0"/>
              <a:t>“</a:t>
            </a:r>
            <a:r>
              <a:rPr lang="ru-RU" dirty="0" smtClean="0"/>
              <a:t>Сапер</a:t>
            </a:r>
            <a:r>
              <a:rPr lang="en-US" dirty="0" smtClean="0"/>
              <a:t>”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6974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177291" y="216017"/>
            <a:ext cx="3657600" cy="1371600"/>
          </a:xfrm>
        </p:spPr>
        <p:txBody>
          <a:bodyPr/>
          <a:lstStyle/>
          <a:p>
            <a:r>
              <a:rPr lang="ru-RU" dirty="0" smtClean="0"/>
              <a:t>Начало игры 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850120" y="1899406"/>
            <a:ext cx="3657600" cy="2091267"/>
          </a:xfrm>
        </p:spPr>
        <p:txBody>
          <a:bodyPr/>
          <a:lstStyle/>
          <a:p>
            <a:r>
              <a:rPr lang="ru-RU" dirty="0" smtClean="0"/>
              <a:t>На первом этапе, после запуска игры появляется стартовое окно, которое содержит название и знакомит игрока с правилами</a:t>
            </a:r>
            <a:r>
              <a:rPr lang="en-US" dirty="0" smtClean="0"/>
              <a:t> </a:t>
            </a:r>
            <a:r>
              <a:rPr lang="ru-RU" dirty="0" smtClean="0"/>
              <a:t>игры. </a:t>
            </a:r>
            <a:endParaRPr lang="ru-RU" dirty="0"/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/>
          <a:srcRect l="3039" t="4990" r="50098" b="10130"/>
          <a:stretch/>
        </p:blipFill>
        <p:spPr>
          <a:xfrm>
            <a:off x="1165271" y="916030"/>
            <a:ext cx="4984518" cy="507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80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Основная часть игры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 smtClean="0"/>
              <a:t>После ознакомления с правилами игры, открывается игровое поле, которое необходимо разминировать, угадав место расположения мин.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/>
          <a:srcRect l="12700" t="10230" r="40317" b="4253"/>
          <a:stretch/>
        </p:blipFill>
        <p:spPr>
          <a:xfrm>
            <a:off x="1053964" y="685800"/>
            <a:ext cx="5204096" cy="5328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717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Основная часть игры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 smtClean="0"/>
              <a:t>Слева от игрового поля расположен счетчик оставшихся в распоряжении игрока флажков, используемых для обозначения «заминированных» ячеек.</a:t>
            </a:r>
            <a:endParaRPr lang="ru-RU" dirty="0"/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2"/>
          <a:srcRect l="12793" t="44689" r="76392" b="36840"/>
          <a:stretch/>
        </p:blipFill>
        <p:spPr>
          <a:xfrm>
            <a:off x="1555267" y="1435027"/>
            <a:ext cx="3793973" cy="3640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604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Основная часть игры</a:t>
            </a: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451" t="7075" r="38868" b="6600"/>
          <a:stretch/>
        </p:blipFill>
        <p:spPr>
          <a:xfrm>
            <a:off x="1133474" y="590230"/>
            <a:ext cx="5124451" cy="5330404"/>
          </a:xfrm>
          <a:prstGeom prst="rect">
            <a:avLst/>
          </a:prstGeom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На изображении представлен фрагмент игры, где цифры в ячейках игрового поля указывают на количество мин, находящихся по соседству с данной ячейкой, а установленный игроком флажок информирует что в данной ячейке – мина.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31127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Конец игры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 smtClean="0"/>
              <a:t>При нажатии на ячейку, в которой расположена мина, воспроизводится графическая имитация взрыва и открывается окно информирующее об окончании игры.</a:t>
            </a:r>
            <a:endParaRPr lang="ru-RU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29" t="5366" r="51256" b="11728"/>
          <a:stretch/>
        </p:blipFill>
        <p:spPr>
          <a:xfrm>
            <a:off x="790574" y="685800"/>
            <a:ext cx="5417859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267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Конец игры</a:t>
            </a: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014" y="1214001"/>
            <a:ext cx="4619426" cy="4619426"/>
          </a:xfrm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 smtClean="0"/>
              <a:t>В случае если все флажки расставлены верно, и свободные от мин ячейки открыты, необходимо нажать «колесико» мышки и насладиться ПОБЕДОЙ!!!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3598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ектор">
  <a:themeElements>
    <a:clrScheme name="Slice">
      <a:dk1>
        <a:sysClr val="windowText" lastClr="000000"/>
      </a:dk1>
      <a:lt1>
        <a:sysClr val="window" lastClr="FFFFFF"/>
      </a:lt1>
      <a:dk2>
        <a:srgbClr val="D06F1E"/>
      </a:dk2>
      <a:lt2>
        <a:srgbClr val="F0BE21"/>
      </a:lt2>
      <a:accent1>
        <a:srgbClr val="760603"/>
      </a:accent1>
      <a:accent2>
        <a:srgbClr val="9F761A"/>
      </a:accent2>
      <a:accent3>
        <a:srgbClr val="92A200"/>
      </a:accent3>
      <a:accent4>
        <a:srgbClr val="4AA157"/>
      </a:accent4>
      <a:accent5>
        <a:srgbClr val="46788D"/>
      </a:accent5>
      <a:accent6>
        <a:srgbClr val="A848A8"/>
      </a:accent6>
      <a:hlink>
        <a:srgbClr val="460402"/>
      </a:hlink>
      <a:folHlink>
        <a:srgbClr val="991111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62000"/>
                <a:satMod val="200000"/>
                <a:lumMod val="124000"/>
              </a:schemeClr>
            </a:gs>
            <a:gs pos="100000">
              <a:schemeClr val="phClr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282EB108-EDE6-4B8E-957B-D4A69BF580E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97</TotalTime>
  <Words>162</Words>
  <Application>Microsoft Office PowerPoint</Application>
  <PresentationFormat>Широкоэкранный</PresentationFormat>
  <Paragraphs>13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Сектор</vt:lpstr>
      <vt:lpstr>Игра “Сапер”</vt:lpstr>
      <vt:lpstr>Начало игры </vt:lpstr>
      <vt:lpstr>Основная часть игры</vt:lpstr>
      <vt:lpstr>Основная часть игры</vt:lpstr>
      <vt:lpstr>Основная часть игры</vt:lpstr>
      <vt:lpstr>Конец игры</vt:lpstr>
      <vt:lpstr>Конец игры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“Сапер”</dc:title>
  <dc:creator>Вероника Гладышева</dc:creator>
  <cp:lastModifiedBy>Вероника Гладышева</cp:lastModifiedBy>
  <cp:revision>6</cp:revision>
  <dcterms:created xsi:type="dcterms:W3CDTF">2020-01-09T15:46:52Z</dcterms:created>
  <dcterms:modified xsi:type="dcterms:W3CDTF">2020-01-09T17:24:31Z</dcterms:modified>
</cp:coreProperties>
</file>

<file path=docProps/thumbnail.jpeg>
</file>